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25" r:id="rId13"/>
    <p:sldId id="400" r:id="rId14"/>
    <p:sldId id="424" r:id="rId15"/>
    <p:sldId id="407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</a:t>
            </a:r>
            <a:r>
              <a:rPr lang="en-US" sz="1800" dirty="0" smtClean="0">
                <a:latin typeface="Calibri"/>
                <a:cs typeface="Calibri"/>
              </a:rPr>
              <a:t>, use </a:t>
            </a:r>
            <a:r>
              <a:rPr lang="en-US" sz="1800" b="1" dirty="0" smtClean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as </a:t>
            </a:r>
            <a:r>
              <a:rPr lang="en-US" sz="1800" b="1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49864"/>
              </p:ext>
            </p:extLst>
          </p:nvPr>
        </p:nvGraphicFramePr>
        <p:xfrm>
          <a:off x="406399" y="3165314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</a:t>
            </a:r>
            <a:r>
              <a:rPr lang="en-US" sz="1800" b="1" dirty="0" smtClean="0">
                <a:latin typeface="Calibri"/>
                <a:cs typeface="Calibri"/>
              </a:rPr>
              <a:t>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r>
              <a:rPr lang="is-IS" sz="1800" dirty="0" smtClean="0">
                <a:latin typeface="Calibri"/>
                <a:cs typeface="Calibri"/>
              </a:rPr>
              <a:t>) instead of TF-IDF</a:t>
            </a:r>
            <a:endParaRPr lang="is-IS" sz="18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outperforms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approach</a:t>
            </a:r>
            <a:endParaRPr lang="is-IS" sz="1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60024"/>
              </p:ext>
            </p:extLst>
          </p:nvPr>
        </p:nvGraphicFramePr>
        <p:xfrm>
          <a:off x="203200" y="33939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figure_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/>
          <a:stretch/>
        </p:blipFill>
        <p:spPr>
          <a:xfrm>
            <a:off x="914400" y="1104900"/>
            <a:ext cx="7315200" cy="525780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44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time-</a:t>
            </a:r>
            <a:r>
              <a:rPr lang="de-DE" sz="1800" dirty="0" err="1" smtClean="0">
                <a:latin typeface="Calibri"/>
                <a:cs typeface="Calibri"/>
              </a:rPr>
              <a:t>consuming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work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better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  <a:p>
            <a:pPr lvl="1">
              <a:lnSpc>
                <a:spcPct val="130000"/>
              </a:lnSpc>
            </a:pP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Ø"/>
            </a:pPr>
            <a:r>
              <a:rPr lang="de-DE" sz="1800" dirty="0" err="1" smtClean="0">
                <a:latin typeface="Calibri"/>
                <a:cs typeface="Calibri"/>
              </a:rPr>
              <a:t>Use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BaggingClassifier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with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several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estimators</a:t>
            </a:r>
            <a:r>
              <a:rPr lang="de-DE" sz="1800" dirty="0" smtClean="0">
                <a:latin typeface="Calibri"/>
                <a:cs typeface="Calibri"/>
              </a:rPr>
              <a:t> on </a:t>
            </a:r>
            <a:r>
              <a:rPr lang="de-DE" sz="1800" dirty="0" err="1" smtClean="0">
                <a:latin typeface="Calibri"/>
                <a:cs typeface="Calibri"/>
              </a:rPr>
              <a:t>random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subsets</a:t>
            </a:r>
            <a:endParaRPr lang="de-DE" sz="1800" dirty="0">
              <a:latin typeface="Calibri"/>
              <a:cs typeface="Calibri"/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Aggregate individual </a:t>
            </a:r>
            <a:r>
              <a:rPr lang="de-DE" sz="1800" dirty="0" err="1" smtClean="0">
                <a:latin typeface="Calibri"/>
                <a:cs typeface="Calibri"/>
              </a:rPr>
              <a:t>predictions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form final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threaded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decent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de-DE" sz="1800" dirty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b="1" dirty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Macintosh PowerPoint</Application>
  <PresentationFormat>Bildschirmpräsentation (4:3)</PresentationFormat>
  <Paragraphs>188</Paragraphs>
  <Slides>15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7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731</cp:revision>
  <dcterms:created xsi:type="dcterms:W3CDTF">2005-10-19T08:19:59Z</dcterms:created>
  <dcterms:modified xsi:type="dcterms:W3CDTF">2016-06-22T08:12:42Z</dcterms:modified>
</cp:coreProperties>
</file>